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2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345" r:id="rId59"/>
    <p:sldId id="320" r:id="rId60"/>
    <p:sldId id="338" r:id="rId61"/>
    <p:sldId id="337" r:id="rId62"/>
    <p:sldId id="333" r:id="rId63"/>
    <p:sldId id="334" r:id="rId64"/>
    <p:sldId id="335" r:id="rId65"/>
    <p:sldId id="336" r:id="rId66"/>
    <p:sldId id="375" r:id="rId67"/>
    <p:sldId id="339" r:id="rId68"/>
    <p:sldId id="340" r:id="rId69"/>
    <p:sldId id="341" r:id="rId70"/>
    <p:sldId id="260" r:id="rId71"/>
    <p:sldId id="342" r:id="rId72"/>
    <p:sldId id="343" r:id="rId73"/>
    <p:sldId id="344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289" r:id="rId89"/>
    <p:sldId id="360" r:id="rId90"/>
    <p:sldId id="361" r:id="rId91"/>
    <p:sldId id="362" r:id="rId92"/>
    <p:sldId id="363" r:id="rId93"/>
    <p:sldId id="321" r:id="rId94"/>
    <p:sldId id="327" r:id="rId95"/>
    <p:sldId id="364" r:id="rId96"/>
    <p:sldId id="365" r:id="rId97"/>
    <p:sldId id="366" r:id="rId98"/>
    <p:sldId id="367" r:id="rId99"/>
    <p:sldId id="368" r:id="rId100"/>
    <p:sldId id="369" r:id="rId101"/>
    <p:sldId id="373" r:id="rId102"/>
    <p:sldId id="370" r:id="rId103"/>
    <p:sldId id="374" r:id="rId104"/>
    <p:sldId id="371" r:id="rId105"/>
    <p:sldId id="322" r:id="rId106"/>
    <p:sldId id="323" r:id="rId107"/>
    <p:sldId id="324" r:id="rId108"/>
    <p:sldId id="325" r:id="rId109"/>
    <p:sldId id="326" r:id="rId110"/>
    <p:sldId id="275" r:id="rId1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7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50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/>
              <a:t>Bonita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39AE848-59DD-B641-95EC-111324E3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984" y="2167002"/>
            <a:ext cx="7784032" cy="45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2</TotalTime>
  <Words>3311</Words>
  <Application>Microsoft Macintosh PowerPoint</Application>
  <PresentationFormat>Widescreen</PresentationFormat>
  <Paragraphs>983</Paragraphs>
  <Slides>107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107</vt:i4>
      </vt:variant>
    </vt:vector>
  </HeadingPairs>
  <TitlesOfParts>
    <vt:vector size="117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5</cp:revision>
  <dcterms:created xsi:type="dcterms:W3CDTF">2022-12-10T15:54:36Z</dcterms:created>
  <dcterms:modified xsi:type="dcterms:W3CDTF">2022-12-11T14:07:46Z</dcterms:modified>
</cp:coreProperties>
</file>